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91" r:id="rId7"/>
    <p:sldId id="293" r:id="rId8"/>
    <p:sldId id="294" r:id="rId9"/>
    <p:sldId id="295" r:id="rId10"/>
    <p:sldId id="261" r:id="rId11"/>
    <p:sldId id="262" r:id="rId12"/>
    <p:sldId id="263" r:id="rId13"/>
    <p:sldId id="288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2" r:id="rId22"/>
    <p:sldId id="289" r:id="rId23"/>
    <p:sldId id="290" r:id="rId24"/>
    <p:sldId id="271" r:id="rId25"/>
    <p:sldId id="273" r:id="rId26"/>
    <p:sldId id="274" r:id="rId27"/>
    <p:sldId id="275" r:id="rId28"/>
    <p:sldId id="292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4" r:id="rId37"/>
    <p:sldId id="283" r:id="rId38"/>
    <p:sldId id="285" r:id="rId39"/>
    <p:sldId id="286" r:id="rId40"/>
    <p:sldId id="287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DCDEC-B44A-4A23-8C12-992D76FD4BB5}" v="87" dt="2019-06-29T00:47:51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5" d="100"/>
          <a:sy n="45" d="100"/>
        </p:scale>
        <p:origin x="2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0BE8-EC09-4A48-AD03-04C98E23B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500BD-0B50-4C2A-BADE-5BFC86461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12883-A76B-4E33-AACD-71B55215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D0798-08F6-4364-94E4-44FE9C8F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CDFE4-7BED-4D6F-B25C-8CCC0C11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2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05B9-65A1-4A1F-9691-E4F0085D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74BB8-2EC7-44EB-AE9C-8185910F3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235AD-0175-49F3-8B44-1F7D5B79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53032-580C-4DD0-B0CA-262548644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2D725-6197-4326-8C3F-BA743402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A903D-64E8-4277-B97D-422849FC3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72C75-7933-481E-9EC3-85754B52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1251F-83BE-41E8-B661-7B78EDA6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328D0-C35B-46AE-AADA-A362906F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B0C19-6B3E-41B8-B518-3EACAF8D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AFFE-3A1F-4342-9C55-9BFC9533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FEDF-F55B-4FBC-A7D1-5594781C1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30ECA-3CEC-427C-A8FB-55C212CB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717B-4FCD-427A-A4FB-6D1B24411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55BBD-0A95-4F4D-B3FF-F0606597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9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36BB-9AB8-43E2-9665-AFF18850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C569B-0D55-4E72-A578-6C826108E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B2460-69F5-46E0-BEF3-E0A04FB9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365B3-D25F-4074-9D46-82CCD2BF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69DEC-9D33-4659-B198-FF0471E5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1C90-F325-4EED-AE2F-2FC095EF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C3AC-CDF5-453D-BE2E-8015781EB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AE1B-13FA-4FC6-A16E-30F15C25A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EDD9A-652E-4E42-9764-87180EF7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DC829-C4C9-469C-8B11-0346C16E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B1F4F-E383-4525-9F05-6AE04FE9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0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6219-09D8-4F01-BF3F-B7994263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C6685-2726-468B-865F-2C3580EC9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9411F-876E-440E-B9DC-F97D3EC0F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38E2B-4797-40F1-A3A9-42DFA9999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22B79-6930-4335-8B95-BFE9B0848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7E675D-881F-4AE1-991A-4EAAFC209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91A6D7-E0B2-42D2-A9E2-5CC09095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BBC2C-CC93-4DC5-BF2E-AA73E91D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5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B649-95CD-451D-80B7-95EA8822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04E05-7697-40EF-8A71-EA713EF67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F0C3B-5ACB-45C4-8463-577316EC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A0190-B998-4E93-81FC-C4815EAB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8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C3752D-B5AC-4749-933C-3D6F86EC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0617B-B13F-4B9B-A17F-EBD4AB1D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2AEFB-8571-42BC-B38C-C5A05B81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8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D92E5-E5EA-4A79-8102-FE08D0F9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5EB48-80A4-4512-9777-1C1F7F11E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25C98-D39F-4C30-A753-D1D87F4EA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E8181-2F00-4E72-8946-B5E97A5B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B8D8C-9F3C-4072-AFA9-2E493580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84696-1FC0-4AE5-B27C-9AAB64B6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B419-E5E7-440A-A286-19CE63A0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7C23D8-E049-4DAC-A265-FE24713F0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E6596-27EC-4D30-AAEA-8A4A837F2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5D31A-CB94-4A70-ACCB-17FB8C2C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8F51E-855E-4015-9C00-C1F37EE2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55EEF-2F09-4728-9EEB-5421F0422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7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9E4067-9CD9-45CC-84BB-0266DFEAA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BEAFD-FECF-448D-B81F-83571344E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35209-A1E1-4868-9626-B891699C8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E4D4F-94FD-43E4-BBAD-908A9CFBCD1A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B18FC-6699-43BD-A4A1-2E996A5A1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87E59-51AA-419F-9A10-89CDB848C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1B409-2FDE-4D89-A46E-CF25774DC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9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pytera.psi.ch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psi.ch/en/photon-science-data-services/remote-interactive-acces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E77BA-9DE7-4358-AA82-DD7405A99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4C2A0-ED4C-4C79-9F9F-2BE112375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SwissFEL</a:t>
            </a:r>
            <a:r>
              <a:rPr lang="en-US" dirty="0"/>
              <a:t> 2019 Prep</a:t>
            </a:r>
          </a:p>
        </p:txBody>
      </p:sp>
    </p:spTree>
    <p:extLst>
      <p:ext uri="{BB962C8B-B14F-4D97-AF65-F5344CB8AC3E}">
        <p14:creationId xmlns:p14="http://schemas.microsoft.com/office/powerpoint/2010/main" val="162862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72FD-11FA-4275-9F29-4ED67BA4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02774-97C2-4A33-BFD6-CB7767BE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543050"/>
            <a:ext cx="8124825" cy="53149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5C9677-C77F-4AF4-83CF-52B2576401A5}"/>
              </a:ext>
            </a:extLst>
          </p:cNvPr>
          <p:cNvSpPr/>
          <p:nvPr/>
        </p:nvSpPr>
        <p:spPr>
          <a:xfrm>
            <a:off x="3956538" y="2732333"/>
            <a:ext cx="2710962" cy="20222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8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090C-A008-4A2E-8B2E-83EF535B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638D2-1E3E-4D6A-B16C-9A8A8954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30948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24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E0E83-5DAE-4F5A-8837-BDB23801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1560C-2C36-4F2E-BB07-1ACB3E58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66117"/>
            <a:ext cx="8124825" cy="53149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0E550C-D5F6-4CA4-B242-AB08E2004126}"/>
              </a:ext>
            </a:extLst>
          </p:cNvPr>
          <p:cNvSpPr/>
          <p:nvPr/>
        </p:nvSpPr>
        <p:spPr>
          <a:xfrm>
            <a:off x="3894990" y="5196253"/>
            <a:ext cx="3578470" cy="149469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5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F19F-9133-45E1-8E02-6F260B45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into </a:t>
            </a:r>
            <a:r>
              <a:rPr lang="en-US" dirty="0" err="1"/>
              <a:t>jupytera</a:t>
            </a:r>
            <a:r>
              <a:rPr lang="en-US" dirty="0"/>
              <a:t> while at the beamline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4E131-0CD0-4A65-ADF2-7ACD7321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site </a:t>
            </a:r>
            <a:r>
              <a:rPr lang="en-US" dirty="0">
                <a:hlinkClick r:id="rId2"/>
              </a:rPr>
              <a:t>https://jupytera.psi.ch</a:t>
            </a:r>
            <a:r>
              <a:rPr lang="en-US" dirty="0"/>
              <a:t> in </a:t>
            </a:r>
            <a:r>
              <a:rPr lang="en-US" dirty="0" err="1"/>
              <a:t>firefox</a:t>
            </a:r>
            <a:endParaRPr lang="en-US" dirty="0"/>
          </a:p>
          <a:p>
            <a:r>
              <a:rPr lang="en-US" dirty="0"/>
              <a:t>Log in and work on the notebooks from here</a:t>
            </a:r>
          </a:p>
          <a:p>
            <a:r>
              <a:rPr lang="en-US" dirty="0"/>
              <a:t>You should do this for the work we do at the beamline</a:t>
            </a:r>
          </a:p>
          <a:p>
            <a:r>
              <a:rPr lang="en-US" dirty="0"/>
              <a:t>The next page is just another way to do this if you’re doing local things, or if you want to make sure </a:t>
            </a:r>
            <a:r>
              <a:rPr lang="en-US" dirty="0" err="1"/>
              <a:t>jupyter</a:t>
            </a:r>
            <a:r>
              <a:rPr lang="en-US" dirty="0"/>
              <a:t> notebook is set up properly.</a:t>
            </a:r>
          </a:p>
        </p:txBody>
      </p:sp>
    </p:spTree>
    <p:extLst>
      <p:ext uri="{BB962C8B-B14F-4D97-AF65-F5344CB8AC3E}">
        <p14:creationId xmlns:p14="http://schemas.microsoft.com/office/powerpoint/2010/main" val="8383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E629-F6DE-47E6-910F-A2773AB2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</a:t>
            </a:r>
            <a:r>
              <a:rPr lang="en-US" dirty="0" err="1"/>
              <a:t>Jupyter</a:t>
            </a:r>
            <a:r>
              <a:rPr lang="en-US" dirty="0"/>
              <a:t> Notebook – in general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F53E6-03A0-4600-B1A4-B4E129861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30948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9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6671-22C3-4BFE-8076-55F84CF4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EFF71-D249-4604-9C4D-D2239554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39741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9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68A4-D0B9-4679-A24E-E9095AD7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50160-383E-4BE5-8E17-586DDA933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86986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85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2B72-59A3-44BC-8264-867E94CC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B30BD-8BBF-4808-9423-98E9A68C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28750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AE7A11-BC4D-44B3-B039-2D621506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53771"/>
            <a:ext cx="8124825" cy="5314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7412A1-1330-4C0A-8CF2-0D6DB2E3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GITHUB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DAE40E-F395-4F9C-BA2A-F431307D692D}"/>
              </a:ext>
            </a:extLst>
          </p:cNvPr>
          <p:cNvSpPr/>
          <p:nvPr/>
        </p:nvSpPr>
        <p:spPr>
          <a:xfrm>
            <a:off x="3877408" y="4202723"/>
            <a:ext cx="4624754" cy="536331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C01C-6E53-4E5A-BA31-0F258DBC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38B91-FD96-435A-B18E-A7474D470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22156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57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44B9-D8A4-4EF6-9346-5D50A1C6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FCEE6-4D0A-48D7-9D33-3BC022A39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 cluster account</a:t>
            </a:r>
          </a:p>
          <a:p>
            <a:r>
              <a:rPr lang="en-US" dirty="0"/>
              <a:t>GitHub account</a:t>
            </a:r>
          </a:p>
          <a:p>
            <a:r>
              <a:rPr lang="en-US" dirty="0"/>
              <a:t>Download Anaconda onto your personal computer</a:t>
            </a:r>
          </a:p>
        </p:txBody>
      </p:sp>
    </p:spTree>
    <p:extLst>
      <p:ext uri="{BB962C8B-B14F-4D97-AF65-F5344CB8AC3E}">
        <p14:creationId xmlns:p14="http://schemas.microsoft.com/office/powerpoint/2010/main" val="365605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E8AF-DC2C-4EF1-9166-B34A7E36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3B980-0E68-48CA-B039-B7C866EE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86986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65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31E2-CAAC-44FD-AB16-71ED570C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F0E8-8BDC-4AD6-AF34-BE2FC632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22156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0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2A1E-11E4-412A-93F1-5B78B245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the correct kernel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DCAF15-72AA-46E4-87F4-823E30FB8FF2}"/>
              </a:ext>
            </a:extLst>
          </p:cNvPr>
          <p:cNvSpPr/>
          <p:nvPr/>
        </p:nvSpPr>
        <p:spPr>
          <a:xfrm>
            <a:off x="4953956" y="3244334"/>
            <a:ext cx="228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https://jupytera.psi.ch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F5382-E98A-4A17-B446-FD6F161F3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5" t="8805" r="3766" b="31446"/>
          <a:stretch/>
        </p:blipFill>
        <p:spPr>
          <a:xfrm>
            <a:off x="915836" y="2449898"/>
            <a:ext cx="9031856" cy="40975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7B43D0-0F1E-4EDE-9616-C47181B30A30}"/>
              </a:ext>
            </a:extLst>
          </p:cNvPr>
          <p:cNvSpPr txBox="1">
            <a:spLocks/>
          </p:cNvSpPr>
          <p:nvPr/>
        </p:nvSpPr>
        <p:spPr>
          <a:xfrm>
            <a:off x="838199" y="1437997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Pick the “on day allocation”</a:t>
            </a:r>
          </a:p>
          <a:p>
            <a:r>
              <a:rPr lang="en-US" dirty="0"/>
              <a:t>Choose the [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env:dev</a:t>
            </a:r>
            <a:r>
              <a:rPr lang="en-US" dirty="0"/>
              <a:t>] kernel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D36DA3-CC6D-42E8-A20C-022AECDB6F97}"/>
              </a:ext>
            </a:extLst>
          </p:cNvPr>
          <p:cNvSpPr/>
          <p:nvPr/>
        </p:nvSpPr>
        <p:spPr>
          <a:xfrm>
            <a:off x="5339748" y="5557071"/>
            <a:ext cx="1664898" cy="232264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30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E4A7-34B4-4D25-80FA-9712D8EA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58012-AFF4-40CF-ADE8-8813D054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slides are all using the “regular” </a:t>
            </a:r>
            <a:r>
              <a:rPr lang="en-US" dirty="0" err="1"/>
              <a:t>jupyter</a:t>
            </a:r>
            <a:r>
              <a:rPr lang="en-US" dirty="0"/>
              <a:t> notebook, so don’t be surprised if there are some changes in how the notebooks look.  Everything follows, you just needed to do these extra steps in the last slide.</a:t>
            </a:r>
          </a:p>
        </p:txBody>
      </p:sp>
    </p:spTree>
    <p:extLst>
      <p:ext uri="{BB962C8B-B14F-4D97-AF65-F5344CB8AC3E}">
        <p14:creationId xmlns:p14="http://schemas.microsoft.com/office/powerpoint/2010/main" val="1758617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18A5-D641-4395-B44F-046C218B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10939-329F-4507-9801-95D3AA1C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48532"/>
            <a:ext cx="8124825" cy="5314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7B1B9-A574-4003-A620-5763058CF033}"/>
              </a:ext>
            </a:extLst>
          </p:cNvPr>
          <p:cNvSpPr txBox="1"/>
          <p:nvPr/>
        </p:nvSpPr>
        <p:spPr>
          <a:xfrm>
            <a:off x="8027377" y="641838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Vs Control Enter</a:t>
            </a:r>
          </a:p>
        </p:txBody>
      </p:sp>
    </p:spTree>
    <p:extLst>
      <p:ext uri="{BB962C8B-B14F-4D97-AF65-F5344CB8AC3E}">
        <p14:creationId xmlns:p14="http://schemas.microsoft.com/office/powerpoint/2010/main" val="101256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2121-0C8D-423D-8612-80E0C3AD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in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8B9DC-6EA3-4B7E-A847-1FFA4E05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04571"/>
            <a:ext cx="8124825" cy="53149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3CBE3C-B142-41C2-9B65-CA73EBE25EFE}"/>
              </a:ext>
            </a:extLst>
          </p:cNvPr>
          <p:cNvSpPr/>
          <p:nvPr/>
        </p:nvSpPr>
        <p:spPr>
          <a:xfrm>
            <a:off x="5292969" y="3261946"/>
            <a:ext cx="1257300" cy="386862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98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9EAF-E5F2-4C98-87F2-50043079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Shutting down a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8FACC-43BA-4144-ADB7-56F78911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57325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07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7B92-E3D3-45E3-A41A-BF8B8659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CA9E2-2463-4197-9F17-E4CFEB24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30948"/>
            <a:ext cx="8124825" cy="53149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CD30-9001-4CBB-8DFA-53695C0056E4}"/>
              </a:ext>
            </a:extLst>
          </p:cNvPr>
          <p:cNvSpPr/>
          <p:nvPr/>
        </p:nvSpPr>
        <p:spPr>
          <a:xfrm>
            <a:off x="3727938" y="2971800"/>
            <a:ext cx="2839916" cy="52753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A24E1D-20FB-40F5-B110-D1FA1C1C021D}"/>
              </a:ext>
            </a:extLst>
          </p:cNvPr>
          <p:cNvSpPr/>
          <p:nvPr/>
        </p:nvSpPr>
        <p:spPr>
          <a:xfrm>
            <a:off x="3727937" y="3499338"/>
            <a:ext cx="4534267" cy="254977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940B59-4A8B-40A6-8EB0-36D15B913AA4}"/>
              </a:ext>
            </a:extLst>
          </p:cNvPr>
          <p:cNvSpPr/>
          <p:nvPr/>
        </p:nvSpPr>
        <p:spPr>
          <a:xfrm>
            <a:off x="3727937" y="5427051"/>
            <a:ext cx="4633548" cy="326047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16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7AEF-0E30-450A-8E75-0FDD1EB2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just one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7BAD6-B6E5-404C-8EBE-A24C025B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97" y="1259457"/>
            <a:ext cx="8839805" cy="559854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5AE2B9-9BD0-4F41-BDF9-AB461AC330B8}"/>
              </a:ext>
            </a:extLst>
          </p:cNvPr>
          <p:cNvSpPr/>
          <p:nvPr/>
        </p:nvSpPr>
        <p:spPr>
          <a:xfrm>
            <a:off x="4409424" y="3096883"/>
            <a:ext cx="3630395" cy="332117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11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A0DD-5668-4086-B0D2-B9FC1117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D1389-2ABE-4778-AFAC-6933A3AD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95778"/>
            <a:ext cx="8124825" cy="53149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FD08AB-AF1B-4C00-AE67-26875B8470AF}"/>
              </a:ext>
            </a:extLst>
          </p:cNvPr>
          <p:cNvSpPr/>
          <p:nvPr/>
        </p:nvSpPr>
        <p:spPr>
          <a:xfrm>
            <a:off x="3710353" y="4308232"/>
            <a:ext cx="2927839" cy="149469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4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E236-AAE6-4AD1-856E-285F2AB8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NoMachine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4D9B-7115-4416-BB06-B607FB12F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513"/>
          <a:stretch/>
        </p:blipFill>
        <p:spPr>
          <a:xfrm>
            <a:off x="716559" y="1517041"/>
            <a:ext cx="10758881" cy="476543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F22F5F-406D-4E0A-A136-4673A2934043}"/>
              </a:ext>
            </a:extLst>
          </p:cNvPr>
          <p:cNvSpPr/>
          <p:nvPr/>
        </p:nvSpPr>
        <p:spPr>
          <a:xfrm>
            <a:off x="3525717" y="4413738"/>
            <a:ext cx="2716823" cy="1325563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1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C20C9-FE4E-42EC-A3B1-31B4D3428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59" y="0"/>
            <a:ext cx="10758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7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A1145E-70D6-478D-B438-643B6029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59" y="0"/>
            <a:ext cx="10758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12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45014-9B47-4544-816A-DDFF0F83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59" y="0"/>
            <a:ext cx="10758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68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122B-ED92-4360-8243-C853091A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E2B0B-E25C-470F-8BCA-90772DAB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86987"/>
            <a:ext cx="8124825" cy="531495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E0BDE6-FAC8-44F3-8BC3-9C78345768D4}"/>
              </a:ext>
            </a:extLst>
          </p:cNvPr>
          <p:cNvSpPr/>
          <p:nvPr/>
        </p:nvSpPr>
        <p:spPr>
          <a:xfrm>
            <a:off x="3701562" y="4035669"/>
            <a:ext cx="3253153" cy="158262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56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7EEC-F35B-454E-BDA4-4B33C82A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B7F94-885B-4EA3-8818-1E3BAF9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86987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27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8EFF-A292-4BA5-9787-AA268DB6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GitHubs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BA268D-045A-4C81-8427-7C08AD8CF34A}"/>
              </a:ext>
            </a:extLst>
          </p:cNvPr>
          <p:cNvSpPr/>
          <p:nvPr/>
        </p:nvSpPr>
        <p:spPr>
          <a:xfrm>
            <a:off x="838200" y="2129889"/>
            <a:ext cx="8203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https://github.com/paulscherrerinstitute/alvra_beamline_scripts.git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CFB9BA-E366-4DCE-A0A6-90DAD07BF522}"/>
              </a:ext>
            </a:extLst>
          </p:cNvPr>
          <p:cNvSpPr/>
          <p:nvPr/>
        </p:nvSpPr>
        <p:spPr>
          <a:xfrm>
            <a:off x="838200" y="2938422"/>
            <a:ext cx="5437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https://github.com/paulscherrerinstitute/alvra_tools.git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D2DCAB-7476-4567-AD5A-A5A983054363}"/>
              </a:ext>
            </a:extLst>
          </p:cNvPr>
          <p:cNvSpPr/>
          <p:nvPr/>
        </p:nvSpPr>
        <p:spPr>
          <a:xfrm>
            <a:off x="838200" y="3989448"/>
            <a:ext cx="540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https://github.com/paulscherrerinstitute/jungfrau_utils</a:t>
            </a:r>
          </a:p>
        </p:txBody>
      </p:sp>
    </p:spTree>
    <p:extLst>
      <p:ext uri="{BB962C8B-B14F-4D97-AF65-F5344CB8AC3E}">
        <p14:creationId xmlns:p14="http://schemas.microsoft.com/office/powerpoint/2010/main" val="1120557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91F5-77A7-40E1-89C0-C3452D42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functions – use “</a:t>
            </a:r>
            <a:r>
              <a:rPr lang="en-US" dirty="0" err="1"/>
              <a:t>spyder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6F797-EAF1-4FD8-8120-A40AC5F09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60610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55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D51C-E0A1-4A2E-A0B6-1ADFA3E9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B5880-CC85-469B-9A51-574B9489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66117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10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F525-7E10-4CC6-ACF2-CFF51DB5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CF0BA-6949-456E-A039-E76E3F1C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04572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96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A3BA-2BD2-44DF-A0F7-00018483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BB9D35-9E46-449A-9864-39AA551C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04571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6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68CE-A585-48CC-807F-4F26DC85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</a:t>
            </a:r>
            <a:r>
              <a:rPr lang="en-US" dirty="0" err="1"/>
              <a:t>NoMachine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35912-AB27-4A0A-BFA0-542BEC61B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https://www.psi.ch/en/photon-science-data-services/remote-interactive-access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5763F-D37B-4C64-99CE-DF1DBC554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62" y="2593730"/>
            <a:ext cx="6122743" cy="40052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844F399-BAEF-4195-A03C-090447E0EEFC}"/>
              </a:ext>
            </a:extLst>
          </p:cNvPr>
          <p:cNvSpPr/>
          <p:nvPr/>
        </p:nvSpPr>
        <p:spPr>
          <a:xfrm>
            <a:off x="9539654" y="2479431"/>
            <a:ext cx="1099038" cy="949569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35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FB9E-9101-437C-8A54-60A2F223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915D2-728C-47AA-8C25-D951B736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60610"/>
            <a:ext cx="8124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44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ABFC-DCCB-462C-9640-628BA0D0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be aware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40FF7-D8B6-4B2E-9C10-A22E146E8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one cluster is working over others</a:t>
            </a:r>
          </a:p>
          <a:p>
            <a:r>
              <a:rPr lang="en-US" dirty="0"/>
              <a:t>When you log out of your no machine, make sure to close everything.  Otherwise you might get a “there is already an instance of </a:t>
            </a:r>
            <a:r>
              <a:rPr lang="en-US" dirty="0" err="1"/>
              <a:t>firefox</a:t>
            </a:r>
            <a:r>
              <a:rPr lang="en-US" dirty="0"/>
              <a:t> running” message</a:t>
            </a:r>
          </a:p>
        </p:txBody>
      </p:sp>
    </p:spTree>
    <p:extLst>
      <p:ext uri="{BB962C8B-B14F-4D97-AF65-F5344CB8AC3E}">
        <p14:creationId xmlns:p14="http://schemas.microsoft.com/office/powerpoint/2010/main" val="1852273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1B0F-D84B-4C10-8E3E-5DCBD6A1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things 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423F1-6703-4F6A-B603-0DF2A59CF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67" b="15256"/>
          <a:stretch/>
        </p:blipFill>
        <p:spPr>
          <a:xfrm>
            <a:off x="-206633" y="2118946"/>
            <a:ext cx="10758881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2AE5A-7E1C-4A08-95B8-8D70E9DD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B60C-AADD-4538-8546-22DCC4793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following command:</a:t>
            </a:r>
          </a:p>
          <a:p>
            <a:pPr marL="0" indent="0">
              <a:buNone/>
            </a:pPr>
            <a:r>
              <a:rPr lang="en-US" dirty="0"/>
              <a:t>/sf/alvra/config/setup/setup.sh p17983</a:t>
            </a:r>
          </a:p>
        </p:txBody>
      </p:sp>
    </p:spTree>
    <p:extLst>
      <p:ext uri="{BB962C8B-B14F-4D97-AF65-F5344CB8AC3E}">
        <p14:creationId xmlns:p14="http://schemas.microsoft.com/office/powerpoint/2010/main" val="116748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64C-4CE4-4070-B6CB-95546CF2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51D3E-B1D8-4C1E-A4AB-51B8229A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83" y="1421442"/>
            <a:ext cx="8447833" cy="53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23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C9D1-D7D7-4FE1-B535-DB86DCAAD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DF092-D419-496B-97B7-A5C18CE6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70" y="1415978"/>
            <a:ext cx="8456459" cy="5355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80398D-514F-4090-BA13-3DA86DEE2EA9}"/>
              </a:ext>
            </a:extLst>
          </p:cNvPr>
          <p:cNvSpPr txBox="1"/>
          <p:nvPr/>
        </p:nvSpPr>
        <p:spPr>
          <a:xfrm>
            <a:off x="3683479" y="4615132"/>
            <a:ext cx="311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Scripts written by the beamline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CBBEB-5B7C-4838-8CA1-23C1A7641ED0}"/>
              </a:ext>
            </a:extLst>
          </p:cNvPr>
          <p:cNvSpPr txBox="1"/>
          <p:nvPr/>
        </p:nvSpPr>
        <p:spPr>
          <a:xfrm>
            <a:off x="6095999" y="3720374"/>
            <a:ext cx="208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Scripts written by us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3B628-B8FA-4C44-B236-D7CF982D40DF}"/>
              </a:ext>
            </a:extLst>
          </p:cNvPr>
          <p:cNvCxnSpPr/>
          <p:nvPr/>
        </p:nvCxnSpPr>
        <p:spPr>
          <a:xfrm flipV="1">
            <a:off x="5218981" y="3579962"/>
            <a:ext cx="163902" cy="10265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5E6115-C26A-4C6D-BFB1-59E194C2D3DC}"/>
              </a:ext>
            </a:extLst>
          </p:cNvPr>
          <p:cNvCxnSpPr>
            <a:stCxn id="5" idx="0"/>
          </p:cNvCxnSpPr>
          <p:nvPr/>
        </p:nvCxnSpPr>
        <p:spPr>
          <a:xfrm flipV="1">
            <a:off x="7139747" y="3429000"/>
            <a:ext cx="71936" cy="2913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56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E3C0-49D2-44EE-BCB5-8DDF79F7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A161F-E240-4C2D-8B2E-BBA76899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76" y="1476939"/>
            <a:ext cx="8387448" cy="531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2910C4-56BC-48E4-8D34-BCA5078FD7CA}"/>
              </a:ext>
            </a:extLst>
          </p:cNvPr>
          <p:cNvSpPr txBox="1"/>
          <p:nvPr/>
        </p:nvSpPr>
        <p:spPr>
          <a:xfrm>
            <a:off x="3856007" y="4390844"/>
            <a:ext cx="235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data is where the sensor readings 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5CBED-A2E0-4EB8-898A-6DD2283E67D5}"/>
              </a:ext>
            </a:extLst>
          </p:cNvPr>
          <p:cNvSpPr txBox="1"/>
          <p:nvPr/>
        </p:nvSpPr>
        <p:spPr>
          <a:xfrm>
            <a:off x="5851587" y="3511772"/>
            <a:ext cx="235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 data is where the scan info is</a:t>
            </a:r>
          </a:p>
        </p:txBody>
      </p:sp>
    </p:spTree>
    <p:extLst>
      <p:ext uri="{BB962C8B-B14F-4D97-AF65-F5344CB8AC3E}">
        <p14:creationId xmlns:p14="http://schemas.microsoft.com/office/powerpoint/2010/main" val="273913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399</Words>
  <Application>Microsoft Office PowerPoint</Application>
  <PresentationFormat>Widescreen</PresentationFormat>
  <Paragraphs>63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Data Analysis</vt:lpstr>
      <vt:lpstr>Prerequisites</vt:lpstr>
      <vt:lpstr>Install NoMachine</vt:lpstr>
      <vt:lpstr>Set up NoMachine</vt:lpstr>
      <vt:lpstr>Where things are</vt:lpstr>
      <vt:lpstr>First thing to do</vt:lpstr>
      <vt:lpstr>File Locations</vt:lpstr>
      <vt:lpstr>File locations</vt:lpstr>
      <vt:lpstr>File locations</vt:lpstr>
      <vt:lpstr>Setting up python</vt:lpstr>
      <vt:lpstr>Setting up python</vt:lpstr>
      <vt:lpstr>Setting up python</vt:lpstr>
      <vt:lpstr>Log into jupytera while at the beamline</vt:lpstr>
      <vt:lpstr>Starting a Jupyter Notebook – in general</vt:lpstr>
      <vt:lpstr>Starting Jupyter Notebook</vt:lpstr>
      <vt:lpstr>Closing Jupyter Notebook</vt:lpstr>
      <vt:lpstr>Closing Jupyter Notebook</vt:lpstr>
      <vt:lpstr>Connect to GITHUB</vt:lpstr>
      <vt:lpstr>Using Jupyter Notebook</vt:lpstr>
      <vt:lpstr>Using Jupyter Notebook</vt:lpstr>
      <vt:lpstr>Using Jupyter Notebook</vt:lpstr>
      <vt:lpstr>Pick the correct kernel</vt:lpstr>
      <vt:lpstr>The next slides</vt:lpstr>
      <vt:lpstr>Using Jupyter Notebook</vt:lpstr>
      <vt:lpstr>Writing in Jupyter Notebook</vt:lpstr>
      <vt:lpstr>Shutting down a notebook</vt:lpstr>
      <vt:lpstr>Commit changes</vt:lpstr>
      <vt:lpstr>Commit just one file</vt:lpstr>
      <vt:lpstr>Push changes</vt:lpstr>
      <vt:lpstr>PowerPoint Presentation</vt:lpstr>
      <vt:lpstr>PowerPoint Presentation</vt:lpstr>
      <vt:lpstr>PowerPoint Presentation</vt:lpstr>
      <vt:lpstr>Pull Changes</vt:lpstr>
      <vt:lpstr>Pull Changes</vt:lpstr>
      <vt:lpstr>Other GitHubs</vt:lpstr>
      <vt:lpstr>Writing functions – use “spyder”</vt:lpstr>
      <vt:lpstr>Using Spyder</vt:lpstr>
      <vt:lpstr>Using Spyder</vt:lpstr>
      <vt:lpstr>Using modules</vt:lpstr>
      <vt:lpstr>Using modules</vt:lpstr>
      <vt:lpstr>Things to be aware of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Chelsea Schmaltz</dc:creator>
  <cp:lastModifiedBy>Chelsea Schmaltz</cp:lastModifiedBy>
  <cp:revision>12</cp:revision>
  <dcterms:created xsi:type="dcterms:W3CDTF">2019-06-27T23:00:15Z</dcterms:created>
  <dcterms:modified xsi:type="dcterms:W3CDTF">2019-07-18T17:18:17Z</dcterms:modified>
</cp:coreProperties>
</file>